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9" r:id="rId2"/>
    <p:sldId id="270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52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C7943CB1-FFCC-43B9-94B0-35CE9ECDDC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6CA317B-208F-4A70-B643-E3CDA5EDA7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DFFB8-8365-42E4-B4EA-87CE102755B7}" type="datetimeFigureOut">
              <a:rPr lang="ko-KR" altLang="en-US" smtClean="0"/>
              <a:t>2026-08-07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EAA573D-C5B6-4DA4-B158-0F1BD34E7D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6E5039F-C9D2-42A0-A0B3-FF64AE944D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CD9C8-42A7-4F1B-AB71-2BE7F22FFD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5115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389C4C-6D15-43C2-B5D9-C661C0C6D599}" type="datetimeFigureOut">
              <a:rPr lang="ko-KR" altLang="en-US" smtClean="0"/>
              <a:t>2026-08-07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54477-71EA-4FF7-97AB-5F5229C31B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676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>
            <a:extLst>
              <a:ext uri="{FF2B5EF4-FFF2-40B4-BE49-F238E27FC236}">
                <a16:creationId xmlns:a16="http://schemas.microsoft.com/office/drawing/2014/main" id="{39764AF2-2362-4EF8-800C-94EE07C5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3896" y="1510731"/>
            <a:ext cx="10612041" cy="23876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3600" b="1"/>
            </a:lvl1pPr>
          </a:lstStyle>
          <a:p>
            <a:r>
              <a:rPr lang="en-US" altLang="ko-KR" dirty="0"/>
              <a:t>Presentation Title </a:t>
            </a:r>
            <a:endParaRPr lang="ko-KR" altLang="en-US" dirty="0"/>
          </a:p>
        </p:txBody>
      </p:sp>
      <p:sp>
        <p:nvSpPr>
          <p:cNvPr id="8" name="부제목 2">
            <a:extLst>
              <a:ext uri="{FF2B5EF4-FFF2-40B4-BE49-F238E27FC236}">
                <a16:creationId xmlns:a16="http://schemas.microsoft.com/office/drawing/2014/main" id="{DFDEEBF9-D3AF-4C12-9338-1729CA461D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93897" y="4558082"/>
            <a:ext cx="10612040" cy="53585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None/>
              <a:defRPr sz="28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Presenter’s Name</a:t>
            </a:r>
            <a:endParaRPr lang="ko-KR" altLang="en-US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6CCB266D-DAF9-4B5B-A02D-8969861B339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93896" y="5263762"/>
            <a:ext cx="10612041" cy="53585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i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dirty="0"/>
              <a:t>Affiliation</a:t>
            </a:r>
          </a:p>
        </p:txBody>
      </p:sp>
    </p:spTree>
    <p:extLst>
      <p:ext uri="{BB962C8B-B14F-4D97-AF65-F5344CB8AC3E}">
        <p14:creationId xmlns:p14="http://schemas.microsoft.com/office/powerpoint/2010/main" val="289354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0760618D-638A-4366-9485-2C82AD665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980" y="227806"/>
            <a:ext cx="9638414" cy="754378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ko-KR" altLang="en-US" dirty="0"/>
              <a:t>포스터 구성양식 </a:t>
            </a:r>
            <a:r>
              <a:rPr lang="en-US" altLang="ko-KR" dirty="0"/>
              <a:t>(</a:t>
            </a:r>
            <a:r>
              <a:rPr lang="ko-KR" altLang="en-US" dirty="0"/>
              <a:t>자유형식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B4EA7A-B31E-4871-98C2-EE94C5A6A7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3980" y="1308100"/>
            <a:ext cx="11622420" cy="5219700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>
              <a:buClr>
                <a:schemeClr val="accent1">
                  <a:lumMod val="75000"/>
                </a:schemeClr>
              </a:buClr>
              <a:defRPr sz="2200"/>
            </a:lvl2pPr>
            <a:lvl3pPr>
              <a:buClr>
                <a:schemeClr val="accent1">
                  <a:lumMod val="75000"/>
                </a:schemeClr>
              </a:buClr>
              <a:defRPr sz="2000"/>
            </a:lvl3pPr>
            <a:lvl4pPr>
              <a:buClr>
                <a:schemeClr val="accent1">
                  <a:lumMod val="75000"/>
                </a:schemeClr>
              </a:buClr>
              <a:defRPr sz="2000"/>
            </a:lvl4pPr>
            <a:lvl5pPr>
              <a:buClr>
                <a:schemeClr val="accent1">
                  <a:lumMod val="75000"/>
                </a:schemeClr>
              </a:buClr>
              <a:defRPr sz="2000" b="0"/>
            </a:lvl5pPr>
            <a:lvl6pPr>
              <a:buClr>
                <a:schemeClr val="accent1">
                  <a:lumMod val="75000"/>
                </a:schemeClr>
              </a:buClr>
              <a:defRPr sz="2000"/>
            </a:lvl6pPr>
            <a:lvl7pPr>
              <a:buClr>
                <a:schemeClr val="accent1">
                  <a:lumMod val="75000"/>
                </a:schemeClr>
              </a:buClr>
              <a:defRPr sz="2000" b="0"/>
            </a:lvl7pPr>
            <a:lvl8pPr>
              <a:buClr>
                <a:schemeClr val="accent1">
                  <a:lumMod val="75000"/>
                </a:schemeClr>
              </a:buClr>
              <a:defRPr sz="2000"/>
            </a:lvl8pPr>
            <a:lvl9pPr>
              <a:buClr>
                <a:schemeClr val="accent1">
                  <a:lumMod val="75000"/>
                </a:schemeClr>
              </a:buClr>
              <a:defRPr sz="2000"/>
            </a:lvl9pPr>
          </a:lstStyle>
          <a:p>
            <a:pPr lvl="0"/>
            <a:r>
              <a:rPr lang="en-US" altLang="ko-KR" dirty="0"/>
              <a:t>Please enter your texts. (Level</a:t>
            </a:r>
            <a:r>
              <a:rPr lang="ko-KR" altLang="en-US" dirty="0"/>
              <a:t> </a:t>
            </a:r>
            <a:r>
              <a:rPr lang="en-US" altLang="ko-KR" dirty="0"/>
              <a:t>1) </a:t>
            </a:r>
          </a:p>
          <a:p>
            <a:pPr lvl="1"/>
            <a:r>
              <a:rPr lang="en-US" altLang="ko-KR" dirty="0"/>
              <a:t>Please enter your texts. (Level 2)</a:t>
            </a:r>
          </a:p>
          <a:p>
            <a:pPr lvl="2"/>
            <a:r>
              <a:rPr lang="en-US" altLang="ko-KR" dirty="0"/>
              <a:t>Please enter your texts.  (Level 3)</a:t>
            </a:r>
          </a:p>
          <a:p>
            <a:pPr lvl="3"/>
            <a:r>
              <a:rPr lang="en-US" altLang="ko-KR" dirty="0"/>
              <a:t>Please enter your texts. (Level 4)</a:t>
            </a:r>
          </a:p>
          <a:p>
            <a:pPr lvl="4"/>
            <a:r>
              <a:rPr lang="en-US" altLang="ko-KR" dirty="0"/>
              <a:t>Please enter your texts. (Level 5)</a:t>
            </a:r>
          </a:p>
          <a:p>
            <a:pPr lvl="5"/>
            <a:r>
              <a:rPr lang="en-US" altLang="ko-KR" dirty="0"/>
              <a:t>Please enter your texts. (Level 6)</a:t>
            </a:r>
          </a:p>
          <a:p>
            <a:pPr lvl="6"/>
            <a:r>
              <a:rPr lang="en-US" altLang="ko-KR" dirty="0"/>
              <a:t>Please enter your texts. (Level 7)</a:t>
            </a:r>
          </a:p>
          <a:p>
            <a:pPr lvl="7"/>
            <a:r>
              <a:rPr lang="en-US" altLang="ko-KR" dirty="0"/>
              <a:t>Please enter your texts. (Level 8)</a:t>
            </a:r>
          </a:p>
          <a:p>
            <a:pPr lvl="8"/>
            <a:r>
              <a:rPr lang="en-US" altLang="ko-KR" dirty="0"/>
              <a:t>Please enter your texts. (Level 9)</a:t>
            </a:r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4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361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h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0760618D-638A-4366-9485-2C82AD665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980" y="227806"/>
            <a:ext cx="9638414" cy="754378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B4EA7A-B31E-4871-98C2-EE94C5A6A7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3980" y="1308100"/>
            <a:ext cx="11622420" cy="5219700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>
              <a:buClr>
                <a:schemeClr val="accent1">
                  <a:lumMod val="75000"/>
                </a:schemeClr>
              </a:buClr>
              <a:defRPr sz="2200"/>
            </a:lvl2pPr>
            <a:lvl3pPr>
              <a:buClr>
                <a:schemeClr val="accent1">
                  <a:lumMod val="75000"/>
                </a:schemeClr>
              </a:buClr>
              <a:defRPr sz="2000"/>
            </a:lvl3pPr>
            <a:lvl4pPr>
              <a:buClr>
                <a:schemeClr val="accent1">
                  <a:lumMod val="75000"/>
                </a:schemeClr>
              </a:buClr>
              <a:defRPr sz="2000"/>
            </a:lvl4pPr>
            <a:lvl5pPr>
              <a:buClr>
                <a:schemeClr val="accent1">
                  <a:lumMod val="75000"/>
                </a:schemeClr>
              </a:buClr>
              <a:defRPr sz="2000" b="0"/>
            </a:lvl5pPr>
            <a:lvl6pPr>
              <a:buClr>
                <a:schemeClr val="accent1">
                  <a:lumMod val="75000"/>
                </a:schemeClr>
              </a:buClr>
              <a:defRPr sz="2000"/>
            </a:lvl6pPr>
            <a:lvl7pPr>
              <a:buClr>
                <a:schemeClr val="accent1">
                  <a:lumMod val="75000"/>
                </a:schemeClr>
              </a:buClr>
              <a:defRPr sz="2000" b="0"/>
            </a:lvl7pPr>
            <a:lvl8pPr>
              <a:buClr>
                <a:schemeClr val="accent1">
                  <a:lumMod val="75000"/>
                </a:schemeClr>
              </a:buClr>
              <a:defRPr sz="2000"/>
            </a:lvl8pPr>
            <a:lvl9pPr>
              <a:buClr>
                <a:schemeClr val="accent1">
                  <a:lumMod val="75000"/>
                </a:schemeClr>
              </a:buClr>
              <a:defRPr sz="2000"/>
            </a:lvl9pPr>
          </a:lstStyle>
          <a:p>
            <a:pPr lvl="0"/>
            <a:r>
              <a:rPr lang="en-US" altLang="ko-KR" dirty="0"/>
              <a:t>Please enter your texts. (Level</a:t>
            </a:r>
            <a:r>
              <a:rPr lang="ko-KR" altLang="en-US" dirty="0"/>
              <a:t> </a:t>
            </a:r>
            <a:r>
              <a:rPr lang="en-US" altLang="ko-KR" dirty="0"/>
              <a:t>1) </a:t>
            </a:r>
          </a:p>
          <a:p>
            <a:pPr lvl="1"/>
            <a:r>
              <a:rPr lang="en-US" altLang="ko-KR" dirty="0"/>
              <a:t>Please enter your texts. (Level 2)</a:t>
            </a:r>
          </a:p>
          <a:p>
            <a:pPr lvl="2"/>
            <a:r>
              <a:rPr lang="en-US" altLang="ko-KR" dirty="0"/>
              <a:t>Please enter your texts.  (Level 3)</a:t>
            </a:r>
          </a:p>
          <a:p>
            <a:pPr lvl="3"/>
            <a:r>
              <a:rPr lang="en-US" altLang="ko-KR" dirty="0"/>
              <a:t>Please enter your texts. (Level 4)</a:t>
            </a:r>
          </a:p>
          <a:p>
            <a:pPr lvl="4"/>
            <a:r>
              <a:rPr lang="en-US" altLang="ko-KR" dirty="0"/>
              <a:t>Please enter your texts. (Level 5)</a:t>
            </a:r>
          </a:p>
          <a:p>
            <a:pPr lvl="5"/>
            <a:r>
              <a:rPr lang="en-US" altLang="ko-KR" dirty="0"/>
              <a:t>Please enter your texts. (Level 6)</a:t>
            </a:r>
          </a:p>
          <a:p>
            <a:pPr lvl="6"/>
            <a:r>
              <a:rPr lang="en-US" altLang="ko-KR" dirty="0"/>
              <a:t>Please enter your texts. (Level 7)</a:t>
            </a:r>
          </a:p>
          <a:p>
            <a:pPr lvl="7"/>
            <a:r>
              <a:rPr lang="en-US" altLang="ko-KR" dirty="0"/>
              <a:t>Please enter your texts. (Level 8)</a:t>
            </a:r>
          </a:p>
          <a:p>
            <a:pPr lvl="8"/>
            <a:r>
              <a:rPr lang="en-US" altLang="ko-KR" dirty="0"/>
              <a:t>Please enter your texts. (Level 9)</a:t>
            </a:r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4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1350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0760618D-638A-4366-9485-2C82AD665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980" y="227806"/>
            <a:ext cx="9638414" cy="754378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B4EA7A-B31E-4871-98C2-EE94C5A6A7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3980" y="1308100"/>
            <a:ext cx="11622420" cy="5219700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>
              <a:buClr>
                <a:schemeClr val="accent1">
                  <a:lumMod val="75000"/>
                </a:schemeClr>
              </a:buClr>
              <a:defRPr sz="2200"/>
            </a:lvl2pPr>
            <a:lvl3pPr>
              <a:buClr>
                <a:schemeClr val="accent1">
                  <a:lumMod val="75000"/>
                </a:schemeClr>
              </a:buClr>
              <a:defRPr sz="2000"/>
            </a:lvl3pPr>
            <a:lvl4pPr>
              <a:buClr>
                <a:schemeClr val="accent1">
                  <a:lumMod val="75000"/>
                </a:schemeClr>
              </a:buClr>
              <a:defRPr sz="2000"/>
            </a:lvl4pPr>
            <a:lvl5pPr>
              <a:buClr>
                <a:schemeClr val="accent1">
                  <a:lumMod val="75000"/>
                </a:schemeClr>
              </a:buClr>
              <a:defRPr sz="2000" b="0"/>
            </a:lvl5pPr>
            <a:lvl6pPr>
              <a:buClr>
                <a:schemeClr val="accent1">
                  <a:lumMod val="75000"/>
                </a:schemeClr>
              </a:buClr>
              <a:defRPr sz="2000"/>
            </a:lvl6pPr>
            <a:lvl7pPr>
              <a:buClr>
                <a:schemeClr val="accent1">
                  <a:lumMod val="75000"/>
                </a:schemeClr>
              </a:buClr>
              <a:defRPr sz="2000" b="0"/>
            </a:lvl7pPr>
            <a:lvl8pPr>
              <a:buClr>
                <a:schemeClr val="accent1">
                  <a:lumMod val="75000"/>
                </a:schemeClr>
              </a:buClr>
              <a:defRPr sz="2000"/>
            </a:lvl8pPr>
            <a:lvl9pPr>
              <a:buClr>
                <a:schemeClr val="accent1">
                  <a:lumMod val="75000"/>
                </a:schemeClr>
              </a:buClr>
              <a:defRPr sz="2000"/>
            </a:lvl9pPr>
          </a:lstStyle>
          <a:p>
            <a:pPr lvl="0"/>
            <a:r>
              <a:rPr lang="en-US" altLang="ko-KR" dirty="0"/>
              <a:t>Please enter your texts. (Level</a:t>
            </a:r>
            <a:r>
              <a:rPr lang="ko-KR" altLang="en-US" dirty="0"/>
              <a:t> </a:t>
            </a:r>
            <a:r>
              <a:rPr lang="en-US" altLang="ko-KR" dirty="0"/>
              <a:t>1) </a:t>
            </a:r>
          </a:p>
          <a:p>
            <a:pPr lvl="1"/>
            <a:r>
              <a:rPr lang="en-US" altLang="ko-KR" dirty="0"/>
              <a:t>Please enter your texts. (Level 2)</a:t>
            </a:r>
          </a:p>
          <a:p>
            <a:pPr lvl="2"/>
            <a:r>
              <a:rPr lang="en-US" altLang="ko-KR" dirty="0"/>
              <a:t>Please enter your texts.  (Level 3)</a:t>
            </a:r>
          </a:p>
          <a:p>
            <a:pPr lvl="3"/>
            <a:r>
              <a:rPr lang="en-US" altLang="ko-KR" dirty="0"/>
              <a:t>Please enter your texts. (Level 4)</a:t>
            </a:r>
          </a:p>
          <a:p>
            <a:pPr lvl="4"/>
            <a:r>
              <a:rPr lang="en-US" altLang="ko-KR" dirty="0"/>
              <a:t>Please enter your texts. (Level 5)</a:t>
            </a:r>
          </a:p>
          <a:p>
            <a:pPr lvl="5"/>
            <a:r>
              <a:rPr lang="en-US" altLang="ko-KR" dirty="0"/>
              <a:t>Please enter your texts. (Level 6)</a:t>
            </a:r>
          </a:p>
          <a:p>
            <a:pPr lvl="6"/>
            <a:r>
              <a:rPr lang="en-US" altLang="ko-KR" dirty="0"/>
              <a:t>Please enter your texts. (Level 7)</a:t>
            </a:r>
          </a:p>
          <a:p>
            <a:pPr lvl="7"/>
            <a:r>
              <a:rPr lang="en-US" altLang="ko-KR" dirty="0"/>
              <a:t>Please enter your texts. (Level 8)</a:t>
            </a:r>
          </a:p>
          <a:p>
            <a:pPr lvl="8"/>
            <a:r>
              <a:rPr lang="en-US" altLang="ko-KR" dirty="0"/>
              <a:t>Please enter your texts. (Level 9)</a:t>
            </a:r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4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7281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0760618D-638A-4366-9485-2C82AD665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980" y="227806"/>
            <a:ext cx="9638414" cy="754378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en-US" altLang="ko-KR" dirty="0"/>
              <a:t>Conclusions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B4EA7A-B31E-4871-98C2-EE94C5A6A7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3980" y="1308100"/>
            <a:ext cx="11622420" cy="5219700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>
              <a:buClr>
                <a:schemeClr val="accent1">
                  <a:lumMod val="75000"/>
                </a:schemeClr>
              </a:buClr>
              <a:defRPr sz="2200"/>
            </a:lvl2pPr>
            <a:lvl3pPr>
              <a:buClr>
                <a:schemeClr val="accent1">
                  <a:lumMod val="75000"/>
                </a:schemeClr>
              </a:buClr>
              <a:defRPr sz="2000"/>
            </a:lvl3pPr>
            <a:lvl4pPr>
              <a:buClr>
                <a:schemeClr val="accent1">
                  <a:lumMod val="75000"/>
                </a:schemeClr>
              </a:buClr>
              <a:defRPr sz="2000"/>
            </a:lvl4pPr>
            <a:lvl5pPr>
              <a:buClr>
                <a:schemeClr val="accent1">
                  <a:lumMod val="75000"/>
                </a:schemeClr>
              </a:buClr>
              <a:defRPr sz="2000" b="0"/>
            </a:lvl5pPr>
            <a:lvl6pPr>
              <a:buClr>
                <a:schemeClr val="accent1">
                  <a:lumMod val="75000"/>
                </a:schemeClr>
              </a:buClr>
              <a:defRPr sz="2000"/>
            </a:lvl6pPr>
            <a:lvl7pPr>
              <a:buClr>
                <a:schemeClr val="accent1">
                  <a:lumMod val="75000"/>
                </a:schemeClr>
              </a:buClr>
              <a:defRPr sz="2000" b="0"/>
            </a:lvl7pPr>
            <a:lvl8pPr>
              <a:buClr>
                <a:schemeClr val="accent1">
                  <a:lumMod val="75000"/>
                </a:schemeClr>
              </a:buClr>
              <a:defRPr sz="2000"/>
            </a:lvl8pPr>
            <a:lvl9pPr>
              <a:buClr>
                <a:schemeClr val="accent1">
                  <a:lumMod val="75000"/>
                </a:schemeClr>
              </a:buClr>
              <a:defRPr sz="2000"/>
            </a:lvl9pPr>
          </a:lstStyle>
          <a:p>
            <a:pPr lvl="0"/>
            <a:r>
              <a:rPr lang="en-US" altLang="ko-KR" dirty="0"/>
              <a:t>Please enter your texts. (Level</a:t>
            </a:r>
            <a:r>
              <a:rPr lang="ko-KR" altLang="en-US" dirty="0"/>
              <a:t> </a:t>
            </a:r>
            <a:r>
              <a:rPr lang="en-US" altLang="ko-KR" dirty="0"/>
              <a:t>1) </a:t>
            </a:r>
          </a:p>
          <a:p>
            <a:pPr lvl="1"/>
            <a:r>
              <a:rPr lang="en-US" altLang="ko-KR" dirty="0"/>
              <a:t>Please enter your texts. (Level 2)</a:t>
            </a:r>
          </a:p>
          <a:p>
            <a:pPr lvl="2"/>
            <a:r>
              <a:rPr lang="en-US" altLang="ko-KR" dirty="0"/>
              <a:t>Please enter your texts.  (Level 3)</a:t>
            </a:r>
          </a:p>
          <a:p>
            <a:pPr lvl="3"/>
            <a:r>
              <a:rPr lang="en-US" altLang="ko-KR" dirty="0"/>
              <a:t>Please enter your texts. (Level 4)</a:t>
            </a:r>
          </a:p>
          <a:p>
            <a:pPr lvl="4"/>
            <a:r>
              <a:rPr lang="en-US" altLang="ko-KR" dirty="0"/>
              <a:t>Please enter your texts. (Level 5)</a:t>
            </a:r>
          </a:p>
          <a:p>
            <a:pPr lvl="5"/>
            <a:r>
              <a:rPr lang="en-US" altLang="ko-KR" dirty="0"/>
              <a:t>Please enter your texts. (Level 6)</a:t>
            </a:r>
          </a:p>
          <a:p>
            <a:pPr lvl="6"/>
            <a:r>
              <a:rPr lang="en-US" altLang="ko-KR" dirty="0"/>
              <a:t>Please enter your texts. (Level 7)</a:t>
            </a:r>
          </a:p>
          <a:p>
            <a:pPr lvl="7"/>
            <a:r>
              <a:rPr lang="en-US" altLang="ko-KR" dirty="0"/>
              <a:t>Please enter your texts. (Level 8)</a:t>
            </a:r>
          </a:p>
          <a:p>
            <a:pPr lvl="8"/>
            <a:r>
              <a:rPr lang="en-US" altLang="ko-KR" dirty="0"/>
              <a:t>Please enter your texts. (Level 9)</a:t>
            </a:r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4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160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page(white)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2372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285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6" r:id="rId2"/>
    <p:sldLayoutId id="2147483677" r:id="rId3"/>
    <p:sldLayoutId id="2147483678" r:id="rId4"/>
    <p:sldLayoutId id="2147483679" r:id="rId5"/>
    <p:sldLayoutId id="2147483660" r:id="rId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AEF8CFC-D26A-4004-AD75-FE11024B7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977" y="1048921"/>
            <a:ext cx="10612041" cy="1729376"/>
          </a:xfrm>
        </p:spPr>
        <p:txBody>
          <a:bodyPr/>
          <a:lstStyle/>
          <a:p>
            <a:r>
              <a:rPr lang="en-US" altLang="ko-KR" sz="3800" dirty="0">
                <a:solidFill>
                  <a:prstClr val="black"/>
                </a:solidFill>
                <a:latin typeface="+mj-ea"/>
              </a:rPr>
              <a:t>2026</a:t>
            </a:r>
            <a:r>
              <a:rPr lang="ko-KR" altLang="en-US" sz="3800" dirty="0">
                <a:solidFill>
                  <a:prstClr val="black"/>
                </a:solidFill>
                <a:latin typeface="+mj-ea"/>
              </a:rPr>
              <a:t>년 한국간담췌외과학회</a:t>
            </a:r>
            <a:br>
              <a:rPr lang="en-US" altLang="ko-KR" sz="3800" dirty="0">
                <a:solidFill>
                  <a:prstClr val="black"/>
                </a:solidFill>
                <a:latin typeface="+mj-ea"/>
              </a:rPr>
            </a:br>
            <a:r>
              <a:rPr lang="ko-KR" altLang="en-US" sz="3800" dirty="0" err="1">
                <a:solidFill>
                  <a:prstClr val="black"/>
                </a:solidFill>
                <a:latin typeface="+mj-ea"/>
              </a:rPr>
              <a:t>타병원</a:t>
            </a:r>
            <a:r>
              <a:rPr lang="ko-KR" altLang="en-US" sz="3800">
                <a:solidFill>
                  <a:prstClr val="black"/>
                </a:solidFill>
                <a:latin typeface="+mj-ea"/>
              </a:rPr>
              <a:t> 단기방문 프로그램 </a:t>
            </a:r>
            <a:r>
              <a:rPr lang="ko-KR" altLang="en-US" sz="3800" dirty="0">
                <a:solidFill>
                  <a:prstClr val="black"/>
                </a:solidFill>
                <a:latin typeface="+mj-ea"/>
              </a:rPr>
              <a:t>결과보고</a:t>
            </a:r>
            <a:endParaRPr lang="ko-KR" altLang="en-US" sz="3800" dirty="0">
              <a:latin typeface="+mj-ea"/>
            </a:endParaRPr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876C0C8D-A1D8-4830-AAB5-AE060B417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897" y="3238461"/>
            <a:ext cx="10612040" cy="535851"/>
          </a:xfrm>
        </p:spPr>
        <p:txBody>
          <a:bodyPr anchor="ctr" anchorCtr="0"/>
          <a:lstStyle/>
          <a:p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성명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B1750AF7-5549-4204-9800-03D5C7FDB41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93896" y="3770793"/>
            <a:ext cx="10612041" cy="535851"/>
          </a:xfrm>
        </p:spPr>
        <p:txBody>
          <a:bodyPr anchor="ctr" anchorCtr="0"/>
          <a:lstStyle/>
          <a:p>
            <a:r>
              <a:rPr lang="ko-KR" altLang="en-US" dirty="0"/>
              <a:t>소속기관명</a:t>
            </a:r>
          </a:p>
        </p:txBody>
      </p:sp>
      <p:sp>
        <p:nvSpPr>
          <p:cNvPr id="8" name="텍스트 개체 틀 6">
            <a:extLst>
              <a:ext uri="{FF2B5EF4-FFF2-40B4-BE49-F238E27FC236}">
                <a16:creationId xmlns:a16="http://schemas.microsoft.com/office/drawing/2014/main" id="{132C190D-8151-4282-B75E-68FD3DA002E1}"/>
              </a:ext>
            </a:extLst>
          </p:cNvPr>
          <p:cNvSpPr txBox="1">
            <a:spLocks/>
          </p:cNvSpPr>
          <p:nvPr/>
        </p:nvSpPr>
        <p:spPr>
          <a:xfrm>
            <a:off x="789979" y="4598578"/>
            <a:ext cx="10612041" cy="535851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i="0" dirty="0"/>
              <a:t>참여병원명</a:t>
            </a:r>
          </a:p>
        </p:txBody>
      </p:sp>
      <p:sp>
        <p:nvSpPr>
          <p:cNvPr id="9" name="텍스트 개체 틀 6">
            <a:extLst>
              <a:ext uri="{FF2B5EF4-FFF2-40B4-BE49-F238E27FC236}">
                <a16:creationId xmlns:a16="http://schemas.microsoft.com/office/drawing/2014/main" id="{A959CB52-7570-430B-A064-5A4A69B49B4C}"/>
              </a:ext>
            </a:extLst>
          </p:cNvPr>
          <p:cNvSpPr txBox="1">
            <a:spLocks/>
          </p:cNvSpPr>
          <p:nvPr/>
        </p:nvSpPr>
        <p:spPr>
          <a:xfrm>
            <a:off x="789979" y="5130910"/>
            <a:ext cx="10612041" cy="535851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참여기간</a:t>
            </a:r>
          </a:p>
        </p:txBody>
      </p:sp>
      <p:sp>
        <p:nvSpPr>
          <p:cNvPr id="10" name="텍스트 개체 틀 6">
            <a:extLst>
              <a:ext uri="{FF2B5EF4-FFF2-40B4-BE49-F238E27FC236}">
                <a16:creationId xmlns:a16="http://schemas.microsoft.com/office/drawing/2014/main" id="{BCDE662D-AD51-45DC-9774-FF0B3B576D6E}"/>
              </a:ext>
            </a:extLst>
          </p:cNvPr>
          <p:cNvSpPr txBox="1">
            <a:spLocks/>
          </p:cNvSpPr>
          <p:nvPr/>
        </p:nvSpPr>
        <p:spPr>
          <a:xfrm>
            <a:off x="789978" y="5631496"/>
            <a:ext cx="10612041" cy="535851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참여 프로그램 </a:t>
            </a:r>
            <a:r>
              <a:rPr lang="en-US" altLang="ko-KR" dirty="0"/>
              <a:t>(</a:t>
            </a:r>
            <a:r>
              <a:rPr lang="ko-KR" altLang="en-US" dirty="0"/>
              <a:t>간이식 </a:t>
            </a:r>
            <a:r>
              <a:rPr lang="en-US" altLang="ko-KR" dirty="0"/>
              <a:t>/ </a:t>
            </a:r>
            <a:r>
              <a:rPr lang="ko-KR" altLang="en-US" dirty="0"/>
              <a:t>간 </a:t>
            </a:r>
            <a:r>
              <a:rPr lang="en-US" altLang="ko-KR" dirty="0"/>
              <a:t>/ </a:t>
            </a:r>
            <a:r>
              <a:rPr lang="ko-KR" altLang="en-US" dirty="0"/>
              <a:t>담도 </a:t>
            </a:r>
            <a:r>
              <a:rPr lang="en-US" altLang="ko-KR" dirty="0"/>
              <a:t>/ </a:t>
            </a:r>
            <a:r>
              <a:rPr lang="ko-KR" altLang="en-US" dirty="0"/>
              <a:t>췌장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2880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C969FC-82F0-4864-AF04-472876D46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80" y="227806"/>
            <a:ext cx="7369668" cy="754378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AD9E18-61A7-4E49-BE52-A8D347DE51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sz="2000" dirty="0"/>
              <a:t>주요일정 </a:t>
            </a:r>
            <a:r>
              <a:rPr lang="en-US" altLang="ko-KR" sz="2000" dirty="0"/>
              <a:t>(</a:t>
            </a:r>
            <a:r>
              <a:rPr lang="ko-KR" altLang="en-US" sz="2000" dirty="0"/>
              <a:t>주요 일과 기술</a:t>
            </a:r>
            <a:r>
              <a:rPr lang="en-US" altLang="ko-KR" sz="2000" dirty="0"/>
              <a:t>)</a:t>
            </a:r>
          </a:p>
          <a:p>
            <a:pPr marL="0" indent="0">
              <a:buNone/>
            </a:pPr>
            <a:r>
              <a:rPr lang="en-US" altLang="ko-KR" sz="2000" dirty="0">
                <a:solidFill>
                  <a:srgbClr val="FF0000"/>
                </a:solidFill>
              </a:rPr>
              <a:t>    </a:t>
            </a:r>
            <a:r>
              <a:rPr lang="ko-KR" altLang="en-US" sz="2000" dirty="0">
                <a:solidFill>
                  <a:srgbClr val="FF0000"/>
                </a:solidFill>
              </a:rPr>
              <a:t>예</a:t>
            </a:r>
            <a:r>
              <a:rPr lang="en-US" altLang="ko-KR" sz="2000" dirty="0">
                <a:solidFill>
                  <a:srgbClr val="FF0000"/>
                </a:solidFill>
              </a:rPr>
              <a:t>) </a:t>
            </a:r>
            <a:r>
              <a:rPr lang="ko-KR" altLang="en-US" sz="2000" dirty="0">
                <a:solidFill>
                  <a:srgbClr val="FF0000"/>
                </a:solidFill>
              </a:rPr>
              <a:t>회진 참여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</a:rPr>
              <a:t>수술 참관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</a:rPr>
              <a:t>수술 참여</a:t>
            </a:r>
            <a:r>
              <a:rPr lang="en-US" altLang="ko-KR" sz="2000" dirty="0">
                <a:solidFill>
                  <a:srgbClr val="FF0000"/>
                </a:solidFill>
              </a:rPr>
              <a:t>, ICU care, </a:t>
            </a:r>
            <a:r>
              <a:rPr lang="ko-KR" altLang="en-US" sz="2000" dirty="0">
                <a:solidFill>
                  <a:srgbClr val="FF0000"/>
                </a:solidFill>
              </a:rPr>
              <a:t>컨퍼런스 참석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 err="1">
                <a:solidFill>
                  <a:srgbClr val="FF0000"/>
                </a:solidFill>
              </a:rPr>
              <a:t>랩미팅</a:t>
            </a:r>
            <a:r>
              <a:rPr lang="ko-KR" altLang="en-US" sz="2000" dirty="0">
                <a:solidFill>
                  <a:srgbClr val="FF0000"/>
                </a:solidFill>
              </a:rPr>
              <a:t> 참석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</a:rPr>
              <a:t>강의 등</a:t>
            </a:r>
            <a:r>
              <a:rPr lang="en-US" altLang="ko-KR" sz="2000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endParaRPr lang="en-US" altLang="ko-KR" sz="2000" dirty="0">
              <a:solidFill>
                <a:srgbClr val="FF0000"/>
              </a:solidFill>
            </a:endParaRPr>
          </a:p>
          <a:p>
            <a:r>
              <a:rPr lang="ko-KR" altLang="en-US" sz="2000" dirty="0"/>
              <a:t>참여 내용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    *</a:t>
            </a:r>
            <a:r>
              <a:rPr lang="ko-KR" altLang="en-US" sz="2000" dirty="0"/>
              <a:t>수술명 </a:t>
            </a:r>
            <a:r>
              <a:rPr lang="ko-KR" altLang="ko-KR" sz="2000" i="1" u="sng" dirty="0">
                <a:solidFill>
                  <a:srgbClr val="FF0000"/>
                </a:solidFill>
              </a:rPr>
              <a:t>예</a:t>
            </a:r>
            <a:r>
              <a:rPr lang="en-US" altLang="ko-KR" sz="2000" i="1" u="sng" dirty="0">
                <a:solidFill>
                  <a:srgbClr val="FF0000"/>
                </a:solidFill>
              </a:rPr>
              <a:t>) right hepatectomy, laparoscopic distal pancreatectomy </a:t>
            </a:r>
            <a:r>
              <a:rPr lang="ko-KR" altLang="ko-KR" sz="2000" i="1" u="sng" dirty="0">
                <a:solidFill>
                  <a:srgbClr val="FF0000"/>
                </a:solidFill>
              </a:rPr>
              <a:t>등</a:t>
            </a:r>
            <a:endParaRPr lang="en-US" altLang="ko-KR" sz="2000" i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2000" dirty="0"/>
              <a:t>    *</a:t>
            </a:r>
            <a:r>
              <a:rPr lang="ko-KR" altLang="en-US" sz="2000" dirty="0"/>
              <a:t>진료 활동 </a:t>
            </a:r>
            <a:r>
              <a:rPr lang="ko-KR" altLang="ko-KR" sz="2000" i="1" u="sng" dirty="0">
                <a:solidFill>
                  <a:srgbClr val="FF0000"/>
                </a:solidFill>
              </a:rPr>
              <a:t>예</a:t>
            </a:r>
            <a:r>
              <a:rPr lang="en-US" altLang="ko-KR" sz="2000" i="1" u="sng" dirty="0">
                <a:solidFill>
                  <a:srgbClr val="FF0000"/>
                </a:solidFill>
              </a:rPr>
              <a:t>) ICU care, </a:t>
            </a:r>
            <a:r>
              <a:rPr lang="ko-KR" altLang="ko-KR" sz="2000" i="1" u="sng" dirty="0">
                <a:solidFill>
                  <a:srgbClr val="FF0000"/>
                </a:solidFill>
              </a:rPr>
              <a:t>회진 등</a:t>
            </a:r>
            <a:endParaRPr lang="en-US" altLang="ko-KR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2000" dirty="0"/>
              <a:t>    *</a:t>
            </a:r>
            <a:r>
              <a:rPr lang="ko-KR" altLang="en-US" sz="2000" dirty="0"/>
              <a:t>컨퍼런스 </a:t>
            </a:r>
            <a:r>
              <a:rPr lang="ko-KR" altLang="ko-KR" sz="2000" i="1" u="sng" dirty="0">
                <a:solidFill>
                  <a:srgbClr val="FF0000"/>
                </a:solidFill>
              </a:rPr>
              <a:t>예</a:t>
            </a:r>
            <a:r>
              <a:rPr lang="en-US" altLang="ko-KR" sz="2000" i="1" u="sng" dirty="0">
                <a:solidFill>
                  <a:srgbClr val="FF0000"/>
                </a:solidFill>
              </a:rPr>
              <a:t>) </a:t>
            </a:r>
            <a:r>
              <a:rPr lang="ko-KR" altLang="ko-KR" sz="2000" i="1" u="sng" dirty="0">
                <a:solidFill>
                  <a:srgbClr val="FF0000"/>
                </a:solidFill>
              </a:rPr>
              <a:t>영상 컨퍼런스</a:t>
            </a:r>
            <a:r>
              <a:rPr lang="en-US" altLang="ko-KR" sz="2000" i="1" u="sng" dirty="0">
                <a:solidFill>
                  <a:srgbClr val="FF0000"/>
                </a:solidFill>
              </a:rPr>
              <a:t>, </a:t>
            </a:r>
            <a:r>
              <a:rPr lang="ko-KR" altLang="ko-KR" sz="2000" i="1" u="sng" dirty="0">
                <a:solidFill>
                  <a:srgbClr val="FF0000"/>
                </a:solidFill>
              </a:rPr>
              <a:t>병리 컨퍼런스 등</a:t>
            </a:r>
            <a:endParaRPr lang="en-US" altLang="ko-KR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2000" dirty="0"/>
              <a:t>    *</a:t>
            </a:r>
            <a:r>
              <a:rPr lang="ko-KR" altLang="en-US" sz="2000" dirty="0" err="1"/>
              <a:t>랩미팅</a:t>
            </a:r>
            <a:r>
              <a:rPr lang="ko-KR" altLang="en-US" sz="2000" dirty="0"/>
              <a:t> </a:t>
            </a:r>
            <a:r>
              <a:rPr lang="ko-KR" altLang="ko-KR" sz="2000" i="1" u="sng" dirty="0">
                <a:solidFill>
                  <a:srgbClr val="FF0000"/>
                </a:solidFill>
              </a:rPr>
              <a:t>예</a:t>
            </a:r>
            <a:r>
              <a:rPr lang="en-US" altLang="ko-KR" sz="2000" i="1" u="sng" dirty="0">
                <a:solidFill>
                  <a:srgbClr val="FF0000"/>
                </a:solidFill>
              </a:rPr>
              <a:t>) </a:t>
            </a:r>
            <a:r>
              <a:rPr lang="ko-KR" altLang="ko-KR" sz="2000" i="1" u="sng" dirty="0" err="1">
                <a:solidFill>
                  <a:srgbClr val="FF0000"/>
                </a:solidFill>
              </a:rPr>
              <a:t>랩미팅</a:t>
            </a:r>
            <a:r>
              <a:rPr lang="ko-KR" altLang="ko-KR" sz="2000" i="1" u="sng" dirty="0">
                <a:solidFill>
                  <a:srgbClr val="FF0000"/>
                </a:solidFill>
              </a:rPr>
              <a:t> 논의 내용</a:t>
            </a:r>
            <a:endParaRPr lang="en-US" altLang="ko-KR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2000" dirty="0"/>
              <a:t>    *</a:t>
            </a:r>
            <a:r>
              <a:rPr lang="ko-KR" altLang="en-US" sz="2000" dirty="0"/>
              <a:t>기타 </a:t>
            </a:r>
            <a:r>
              <a:rPr lang="ko-KR" altLang="en-US" sz="2000" i="1" u="sng" dirty="0">
                <a:solidFill>
                  <a:srgbClr val="FF0000"/>
                </a:solidFill>
              </a:rPr>
              <a:t>예</a:t>
            </a:r>
            <a:r>
              <a:rPr lang="en-US" altLang="ko-KR" sz="2000" i="1" u="sng" dirty="0">
                <a:solidFill>
                  <a:srgbClr val="FF0000"/>
                </a:solidFill>
              </a:rPr>
              <a:t>) </a:t>
            </a:r>
            <a:r>
              <a:rPr lang="ko-KR" altLang="ko-KR" sz="2000" i="1" u="sng" dirty="0" err="1">
                <a:solidFill>
                  <a:srgbClr val="FF0000"/>
                </a:solidFill>
              </a:rPr>
              <a:t>일과후</a:t>
            </a:r>
            <a:r>
              <a:rPr lang="ko-KR" altLang="ko-KR" sz="2000" i="1" u="sng" dirty="0">
                <a:solidFill>
                  <a:srgbClr val="FF0000"/>
                </a:solidFill>
              </a:rPr>
              <a:t> </a:t>
            </a:r>
            <a:r>
              <a:rPr lang="ko-KR" altLang="ko-KR" sz="2000" i="1" u="sng" dirty="0" err="1">
                <a:solidFill>
                  <a:srgbClr val="FF0000"/>
                </a:solidFill>
              </a:rPr>
              <a:t>팀웍</a:t>
            </a:r>
            <a:r>
              <a:rPr lang="ko-KR" altLang="ko-KR" sz="2000" i="1" u="sng" dirty="0">
                <a:solidFill>
                  <a:srgbClr val="FF0000"/>
                </a:solidFill>
              </a:rPr>
              <a:t> 강화 프로그램 등이나 그 외</a:t>
            </a:r>
            <a:endParaRPr lang="en-US" altLang="ko-KR" sz="2000" i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2000" i="1" u="sng" dirty="0">
              <a:solidFill>
                <a:srgbClr val="FF0000"/>
              </a:solidFill>
            </a:endParaRPr>
          </a:p>
          <a:p>
            <a:r>
              <a:rPr lang="ko-KR" altLang="en-US" sz="2000" dirty="0"/>
              <a:t>새롭게 배운 내용 </a:t>
            </a:r>
            <a:r>
              <a:rPr lang="en-US" altLang="ko-KR" sz="2000" dirty="0"/>
              <a:t>(</a:t>
            </a:r>
            <a:r>
              <a:rPr lang="ko-KR" altLang="en-US" sz="2000" dirty="0"/>
              <a:t>프로그램에 참여하면서 느낀 내용이나 새롭게 배운 내용을 기술</a:t>
            </a:r>
            <a:r>
              <a:rPr lang="en-US" altLang="ko-KR" sz="2000" dirty="0"/>
              <a:t>)</a:t>
            </a:r>
          </a:p>
          <a:p>
            <a:pPr marL="0" indent="0">
              <a:buNone/>
            </a:pP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2000" dirty="0"/>
              <a:t>결과보고 시 사진 및 영상 기록도 함께 제출해주시기 바랍니다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39354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5">
      <a:majorFont>
        <a:latin typeface="Arial"/>
        <a:ea typeface="나눔고딕"/>
        <a:cs typeface=""/>
      </a:majorFont>
      <a:minorFont>
        <a:latin typeface="Arial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133</Words>
  <Application>Microsoft Office PowerPoint</Application>
  <PresentationFormat>와이드스크린</PresentationFormat>
  <Paragraphs>19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나눔고딕</vt:lpstr>
      <vt:lpstr>맑은 고딕</vt:lpstr>
      <vt:lpstr>Arial</vt:lpstr>
      <vt:lpstr>Office 테마</vt:lpstr>
      <vt:lpstr>2026년 한국간담췌외과학회 타병원 단기방문 프로그램 결과보고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송이</dc:creator>
  <cp:lastModifiedBy>승우 박</cp:lastModifiedBy>
  <cp:revision>53</cp:revision>
  <dcterms:created xsi:type="dcterms:W3CDTF">2021-07-14T04:46:56Z</dcterms:created>
  <dcterms:modified xsi:type="dcterms:W3CDTF">2026-08-07T00:22:18Z</dcterms:modified>
</cp:coreProperties>
</file>