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259" r:id="rId3"/>
    <p:sldId id="270" r:id="rId4"/>
    <p:sldId id="271" r:id="rId5"/>
    <p:sldId id="272" r:id="rId6"/>
    <p:sldId id="273" r:id="rId7"/>
  </p:sldIdLst>
  <p:sldSz cx="12192000" cy="6858000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002" autoAdjust="0"/>
    <p:restoredTop sz="94660"/>
  </p:normalViewPr>
  <p:slideViewPr>
    <p:cSldViewPr snapToGrid="0" showGuides="1">
      <p:cViewPr varScale="1">
        <p:scale>
          <a:sx n="114" d="100"/>
          <a:sy n="114" d="100"/>
        </p:scale>
        <p:origin x="528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7" d="100"/>
          <a:sy n="87" d="100"/>
        </p:scale>
        <p:origin x="3840" y="84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>
            <a:extLst>
              <a:ext uri="{FF2B5EF4-FFF2-40B4-BE49-F238E27FC236}">
                <a16:creationId xmlns:a16="http://schemas.microsoft.com/office/drawing/2014/main" id="{C7943CB1-FFCC-43B9-94B0-35CE9ECDDC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>
            <a:extLst>
              <a:ext uri="{FF2B5EF4-FFF2-40B4-BE49-F238E27FC236}">
                <a16:creationId xmlns:a16="http://schemas.microsoft.com/office/drawing/2014/main" id="{F6CA317B-208F-4A70-B643-E3CDA5EDA714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55DFFB8-8365-42E4-B4EA-87CE102755B7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4" name="바닥글 개체 틀 3">
            <a:extLst>
              <a:ext uri="{FF2B5EF4-FFF2-40B4-BE49-F238E27FC236}">
                <a16:creationId xmlns:a16="http://schemas.microsoft.com/office/drawing/2014/main" id="{AEAA573D-C5B6-4DA4-B158-0F1BD34E7D3C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5" name="슬라이드 번호 개체 틀 4">
            <a:extLst>
              <a:ext uri="{FF2B5EF4-FFF2-40B4-BE49-F238E27FC236}">
                <a16:creationId xmlns:a16="http://schemas.microsoft.com/office/drawing/2014/main" id="{E6E5039F-C9D2-42A0-A0B3-FF64AE944DD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BFCD9C8-42A7-4F1B-AB71-2BE7F22FFD48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65115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89C4C-6D15-43C2-B5D9-C661C0C6D599}" type="datetimeFigureOut">
              <a:rPr lang="ko-KR" altLang="en-US" smtClean="0"/>
              <a:t>2025-08-21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/>
              <a:t>마스터 텍스트 스타일을 편집하려면 클릭</a:t>
            </a:r>
          </a:p>
          <a:p>
            <a:pPr lvl="1"/>
            <a:r>
              <a:rPr lang="ko-KR" altLang="en-US"/>
              <a:t>두 번째 수준</a:t>
            </a:r>
          </a:p>
          <a:p>
            <a:pPr lvl="2"/>
            <a:r>
              <a:rPr lang="ko-KR" altLang="en-US"/>
              <a:t>세 번째 수준</a:t>
            </a:r>
          </a:p>
          <a:p>
            <a:pPr lvl="3"/>
            <a:r>
              <a:rPr lang="ko-KR" altLang="en-US"/>
              <a:t>네 번째 수준</a:t>
            </a:r>
          </a:p>
          <a:p>
            <a:pPr lvl="4"/>
            <a:r>
              <a:rPr lang="ko-KR" altLang="en-US"/>
              <a:t>다섯 번째 수준</a:t>
            </a: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6654477-71EA-4FF7-97AB-5F5229C31B94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226761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제목 1">
            <a:extLst>
              <a:ext uri="{FF2B5EF4-FFF2-40B4-BE49-F238E27FC236}">
                <a16:creationId xmlns:a16="http://schemas.microsoft.com/office/drawing/2014/main" id="{39764AF2-2362-4EF8-800C-94EE07C54581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93896" y="1510731"/>
            <a:ext cx="10612041" cy="2387600"/>
          </a:xfrm>
          <a:prstGeom prst="rect">
            <a:avLst/>
          </a:prstGeom>
        </p:spPr>
        <p:txBody>
          <a:bodyPr anchor="ctr" anchorCtr="0">
            <a:noAutofit/>
          </a:bodyPr>
          <a:lstStyle>
            <a:lvl1pPr algn="ctr">
              <a:defRPr sz="3600" b="1"/>
            </a:lvl1pPr>
          </a:lstStyle>
          <a:p>
            <a:r>
              <a:rPr lang="en-US" altLang="ko-KR" dirty="0"/>
              <a:t>Presentation Title </a:t>
            </a:r>
            <a:endParaRPr lang="ko-KR" altLang="en-US" dirty="0"/>
          </a:p>
        </p:txBody>
      </p:sp>
      <p:sp>
        <p:nvSpPr>
          <p:cNvPr id="8" name="부제목 2">
            <a:extLst>
              <a:ext uri="{FF2B5EF4-FFF2-40B4-BE49-F238E27FC236}">
                <a16:creationId xmlns:a16="http://schemas.microsoft.com/office/drawing/2014/main" id="{DFDEEBF9-D3AF-4C12-9338-1729CA461DF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93897" y="4558082"/>
            <a:ext cx="10612040" cy="535851"/>
          </a:xfrm>
          <a:prstGeom prst="rect">
            <a:avLst/>
          </a:prstGeom>
        </p:spPr>
        <p:txBody>
          <a:bodyPr anchor="t" anchorCtr="0">
            <a:noAutofit/>
          </a:bodyPr>
          <a:lstStyle>
            <a:lvl1pPr marL="0" indent="0" algn="l">
              <a:buNone/>
              <a:defRPr sz="2800" b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altLang="ko-KR" dirty="0"/>
              <a:t>Presenter’s Name</a:t>
            </a:r>
            <a:endParaRPr lang="ko-KR" altLang="en-US" dirty="0"/>
          </a:p>
        </p:txBody>
      </p:sp>
      <p:sp>
        <p:nvSpPr>
          <p:cNvPr id="9" name="텍스트 개체 틀 2">
            <a:extLst>
              <a:ext uri="{FF2B5EF4-FFF2-40B4-BE49-F238E27FC236}">
                <a16:creationId xmlns:a16="http://schemas.microsoft.com/office/drawing/2014/main" id="{6CCB266D-DAF9-4B5B-A02D-8969861B3398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793896" y="5263762"/>
            <a:ext cx="10612041" cy="535851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 i="1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altLang="ko-KR" dirty="0"/>
              <a:t>Affiliation</a:t>
            </a:r>
          </a:p>
        </p:txBody>
      </p:sp>
    </p:spTree>
    <p:extLst>
      <p:ext uri="{BB962C8B-B14F-4D97-AF65-F5344CB8AC3E}">
        <p14:creationId xmlns:p14="http://schemas.microsoft.com/office/powerpoint/2010/main" val="28935408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backgro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Background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B4EA7A-B31E-4871-98C2-EE94C5A6A7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436111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eth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Methods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B4EA7A-B31E-4871-98C2-EE94C5A6A7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913508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resul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Results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B4EA7A-B31E-4871-98C2-EE94C5A6A7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728186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onclusio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제목 3">
            <a:extLst>
              <a:ext uri="{FF2B5EF4-FFF2-40B4-BE49-F238E27FC236}">
                <a16:creationId xmlns:a16="http://schemas.microsoft.com/office/drawing/2014/main" id="{0760618D-638A-4366-9485-2C82AD665A9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13980" y="227806"/>
            <a:ext cx="9638414" cy="754378"/>
          </a:xfrm>
          <a:prstGeom prst="rect">
            <a:avLst/>
          </a:prstGeom>
        </p:spPr>
        <p:txBody>
          <a:bodyPr/>
          <a:lstStyle>
            <a:lvl1pPr>
              <a:defRPr sz="2800" b="1"/>
            </a:lvl1pPr>
          </a:lstStyle>
          <a:p>
            <a:r>
              <a:rPr lang="en-US" altLang="ko-KR" dirty="0"/>
              <a:t>Conclusions</a:t>
            </a:r>
            <a:endParaRPr lang="ko-KR" altLang="en-US" dirty="0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DFB4EA7A-B31E-4871-98C2-EE94C5A6A7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3980" y="1308100"/>
            <a:ext cx="11622420" cy="5219700"/>
          </a:xfrm>
          <a:prstGeom prst="rect">
            <a:avLst/>
          </a:prstGeom>
        </p:spPr>
        <p:txBody>
          <a:bodyPr anchor="t"/>
          <a:lstStyle>
            <a:lvl1pPr marL="342900" indent="-342900">
              <a:buClr>
                <a:schemeClr val="accent1">
                  <a:lumMod val="75000"/>
                </a:schemeClr>
              </a:buClr>
              <a:buFont typeface="Arial" panose="020B0604020202020204" pitchFamily="34" charset="0"/>
              <a:buChar char="•"/>
              <a:defRPr sz="2400"/>
            </a:lvl1pPr>
            <a:lvl2pPr>
              <a:buClr>
                <a:schemeClr val="accent1">
                  <a:lumMod val="75000"/>
                </a:schemeClr>
              </a:buClr>
              <a:defRPr sz="2200"/>
            </a:lvl2pPr>
            <a:lvl3pPr>
              <a:buClr>
                <a:schemeClr val="accent1">
                  <a:lumMod val="75000"/>
                </a:schemeClr>
              </a:buClr>
              <a:defRPr sz="2000"/>
            </a:lvl3pPr>
            <a:lvl4pPr>
              <a:buClr>
                <a:schemeClr val="accent1">
                  <a:lumMod val="75000"/>
                </a:schemeClr>
              </a:buClr>
              <a:defRPr sz="2000"/>
            </a:lvl4pPr>
            <a:lvl5pPr>
              <a:buClr>
                <a:schemeClr val="accent1">
                  <a:lumMod val="75000"/>
                </a:schemeClr>
              </a:buClr>
              <a:defRPr sz="2000" b="0"/>
            </a:lvl5pPr>
            <a:lvl6pPr>
              <a:buClr>
                <a:schemeClr val="accent1">
                  <a:lumMod val="75000"/>
                </a:schemeClr>
              </a:buClr>
              <a:defRPr sz="2000"/>
            </a:lvl6pPr>
            <a:lvl7pPr>
              <a:buClr>
                <a:schemeClr val="accent1">
                  <a:lumMod val="75000"/>
                </a:schemeClr>
              </a:buClr>
              <a:defRPr sz="2000" b="0"/>
            </a:lvl7pPr>
            <a:lvl8pPr>
              <a:buClr>
                <a:schemeClr val="accent1">
                  <a:lumMod val="75000"/>
                </a:schemeClr>
              </a:buClr>
              <a:defRPr sz="2000"/>
            </a:lvl8pPr>
            <a:lvl9pPr>
              <a:buClr>
                <a:schemeClr val="accent1">
                  <a:lumMod val="75000"/>
                </a:schemeClr>
              </a:buClr>
              <a:defRPr sz="2000"/>
            </a:lvl9pPr>
          </a:lstStyle>
          <a:p>
            <a:pPr lvl="0"/>
            <a:r>
              <a:rPr lang="en-US" altLang="ko-KR" dirty="0"/>
              <a:t>Please enter your texts. (Level</a:t>
            </a:r>
            <a:r>
              <a:rPr lang="ko-KR" altLang="en-US" dirty="0"/>
              <a:t> </a:t>
            </a:r>
            <a:r>
              <a:rPr lang="en-US" altLang="ko-KR" dirty="0"/>
              <a:t>1) </a:t>
            </a:r>
          </a:p>
          <a:p>
            <a:pPr lvl="1"/>
            <a:r>
              <a:rPr lang="en-US" altLang="ko-KR" dirty="0"/>
              <a:t>Please enter your texts. (Level 2)</a:t>
            </a:r>
          </a:p>
          <a:p>
            <a:pPr lvl="2"/>
            <a:r>
              <a:rPr lang="en-US" altLang="ko-KR" dirty="0"/>
              <a:t>Please enter your texts.  (Level 3)</a:t>
            </a:r>
          </a:p>
          <a:p>
            <a:pPr lvl="3"/>
            <a:r>
              <a:rPr lang="en-US" altLang="ko-KR" dirty="0"/>
              <a:t>Please enter your texts. (Level 4)</a:t>
            </a:r>
          </a:p>
          <a:p>
            <a:pPr lvl="4"/>
            <a:r>
              <a:rPr lang="en-US" altLang="ko-KR" dirty="0"/>
              <a:t>Please enter your texts. (Level 5)</a:t>
            </a:r>
          </a:p>
          <a:p>
            <a:pPr lvl="5"/>
            <a:r>
              <a:rPr lang="en-US" altLang="ko-KR" dirty="0"/>
              <a:t>Please enter your texts. (Level 6)</a:t>
            </a:r>
          </a:p>
          <a:p>
            <a:pPr lvl="6"/>
            <a:r>
              <a:rPr lang="en-US" altLang="ko-KR" dirty="0"/>
              <a:t>Please enter your texts. (Level 7)</a:t>
            </a:r>
          </a:p>
          <a:p>
            <a:pPr lvl="7"/>
            <a:r>
              <a:rPr lang="en-US" altLang="ko-KR" dirty="0"/>
              <a:t>Please enter your texts. (Level 8)</a:t>
            </a:r>
          </a:p>
          <a:p>
            <a:pPr lvl="8"/>
            <a:r>
              <a:rPr lang="en-US" altLang="ko-KR" dirty="0"/>
              <a:t>Please enter your texts. (Level 9)</a:t>
            </a:r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8"/>
            <a:endParaRPr lang="en-US" altLang="ko-KR" dirty="0"/>
          </a:p>
          <a:p>
            <a:pPr lvl="4"/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8916003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ub page(white)-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723727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8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62858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6" r:id="rId2"/>
    <p:sldLayoutId id="2147483677" r:id="rId3"/>
    <p:sldLayoutId id="2147483678" r:id="rId4"/>
    <p:sldLayoutId id="2147483679" r:id="rId5"/>
    <p:sldLayoutId id="2147483660" r:id="rId6"/>
  </p:sldLayoutIdLst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28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제목 4">
            <a:extLst>
              <a:ext uri="{FF2B5EF4-FFF2-40B4-BE49-F238E27FC236}">
                <a16:creationId xmlns:a16="http://schemas.microsoft.com/office/drawing/2014/main" id="{CAEF8CFC-D26A-4004-AD75-FE11024B7C3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부제목 5">
            <a:extLst>
              <a:ext uri="{FF2B5EF4-FFF2-40B4-BE49-F238E27FC236}">
                <a16:creationId xmlns:a16="http://schemas.microsoft.com/office/drawing/2014/main" id="{876C0C8D-A1D8-4830-AAB5-AE060B417D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ko-KR" altLang="en-US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텍스트 개체 틀 6">
            <a:extLst>
              <a:ext uri="{FF2B5EF4-FFF2-40B4-BE49-F238E27FC236}">
                <a16:creationId xmlns:a16="http://schemas.microsoft.com/office/drawing/2014/main" id="{B1750AF7-5549-4204-9800-03D5C7FDB414}"/>
              </a:ext>
            </a:extLst>
          </p:cNvPr>
          <p:cNvSpPr>
            <a:spLocks noGrp="1"/>
          </p:cNvSpPr>
          <p:nvPr>
            <p:ph type="body" idx="13"/>
          </p:nvPr>
        </p:nvSpPr>
        <p:spPr/>
        <p:txBody>
          <a:bodyPr/>
          <a:lstStyle/>
          <a:p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428803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921170D3-E721-42F4-9722-CAA371FF0728}"/>
              </a:ext>
            </a:extLst>
          </p:cNvPr>
          <p:cNvSpPr txBox="1"/>
          <p:nvPr/>
        </p:nvSpPr>
        <p:spPr>
          <a:xfrm>
            <a:off x="368299" y="228600"/>
            <a:ext cx="768513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2800" b="1" dirty="0"/>
              <a:t>Disclosure of Conflict of Interest</a:t>
            </a:r>
          </a:p>
        </p:txBody>
      </p:sp>
      <p:sp>
        <p:nvSpPr>
          <p:cNvPr id="3" name="テキスト ボックス 3">
            <a:extLst>
              <a:ext uri="{FF2B5EF4-FFF2-40B4-BE49-F238E27FC236}">
                <a16:creationId xmlns:a16="http://schemas.microsoft.com/office/drawing/2014/main" id="{03C8B077-6F16-4012-AF51-0930C0774DB1}"/>
              </a:ext>
            </a:extLst>
          </p:cNvPr>
          <p:cNvSpPr txBox="1"/>
          <p:nvPr/>
        </p:nvSpPr>
        <p:spPr>
          <a:xfrm>
            <a:off x="2098270" y="3253135"/>
            <a:ext cx="792088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ja-JP"/>
            </a:defPPr>
            <a:lvl1pPr algn="ctr">
              <a:defRPr sz="3200">
                <a:latin typeface="Arial Unicode MS" panose="020B0604020202020204" pitchFamily="50" charset="-128"/>
                <a:ea typeface="Arial Unicode MS" panose="020B0604020202020204" pitchFamily="50" charset="-128"/>
                <a:cs typeface="Arial Unicode MS" panose="020B0604020202020204" pitchFamily="50" charset="-128"/>
              </a:defRPr>
            </a:lvl1pPr>
          </a:lstStyle>
          <a:p>
            <a:pPr algn="l"/>
            <a:r>
              <a:rPr lang="en-US" altLang="ja-JP" sz="2400" dirty="0">
                <a:latin typeface="+mn-lt"/>
              </a:rPr>
              <a:t>Consultancy/advisory role for: XXX, Inc.</a:t>
            </a:r>
          </a:p>
          <a:p>
            <a:pPr algn="l"/>
            <a:r>
              <a:rPr lang="en-US" altLang="ja-JP" sz="2400" dirty="0">
                <a:latin typeface="+mn-lt"/>
              </a:rPr>
              <a:t>Patents and royalties from: YYY, Inc.</a:t>
            </a:r>
          </a:p>
          <a:p>
            <a:pPr algn="l"/>
            <a:r>
              <a:rPr lang="en-US" altLang="ja-JP" sz="2400" dirty="0">
                <a:latin typeface="+mn-lt"/>
              </a:rPr>
              <a:t>Honoraria from: ZZZ Corporation</a:t>
            </a:r>
          </a:p>
          <a:p>
            <a:pPr algn="l"/>
            <a:r>
              <a:rPr lang="en-US" altLang="ja-JP" sz="2400" dirty="0">
                <a:latin typeface="+mn-lt"/>
              </a:rPr>
              <a:t>Grant/Research funding from: XXX Corporation</a:t>
            </a:r>
          </a:p>
          <a:p>
            <a:pPr algn="l"/>
            <a:r>
              <a:rPr lang="en-US" altLang="ja-JP" sz="2400" dirty="0">
                <a:latin typeface="+mn-lt"/>
              </a:rPr>
              <a:t>Employee of: YYY Corporation</a:t>
            </a:r>
          </a:p>
          <a:p>
            <a:pPr algn="l"/>
            <a:r>
              <a:rPr lang="en-US" altLang="ja-JP" sz="2400" dirty="0">
                <a:latin typeface="+mn-lt"/>
              </a:rPr>
              <a:t>Other remuneration from: ZZZ Corporation</a:t>
            </a:r>
          </a:p>
        </p:txBody>
      </p:sp>
      <p:sp>
        <p:nvSpPr>
          <p:cNvPr id="4" name="テキスト ボックス 5">
            <a:extLst>
              <a:ext uri="{FF2B5EF4-FFF2-40B4-BE49-F238E27FC236}">
                <a16:creationId xmlns:a16="http://schemas.microsoft.com/office/drawing/2014/main" id="{E438F06F-FB0D-486F-B57A-A8FB1E0FCD6C}"/>
              </a:ext>
            </a:extLst>
          </p:cNvPr>
          <p:cNvSpPr txBox="1"/>
          <p:nvPr/>
        </p:nvSpPr>
        <p:spPr>
          <a:xfrm>
            <a:off x="1522714" y="1307961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36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Name(s) of the author(s): OOOO </a:t>
            </a:r>
            <a:r>
              <a:rPr lang="en-US" altLang="ja-JP" sz="36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ea typeface="Arial Unicode MS" panose="020B0604020202020204" pitchFamily="50" charset="-128"/>
                <a:cs typeface="Arial Unicode MS" panose="020B0604020202020204" pitchFamily="50" charset="-128"/>
              </a:rPr>
              <a:t>OOOO</a:t>
            </a:r>
            <a:endParaRPr lang="en-US" altLang="ja-JP" sz="3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ea typeface="Arial Unicode MS" panose="020B0604020202020204" pitchFamily="50" charset="-128"/>
              <a:cs typeface="Arial Unicode MS" panose="020B0604020202020204" pitchFamily="50" charset="-128"/>
            </a:endParaRPr>
          </a:p>
        </p:txBody>
      </p:sp>
      <p:sp>
        <p:nvSpPr>
          <p:cNvPr id="5" name="テキスト ボックス 7">
            <a:extLst>
              <a:ext uri="{FF2B5EF4-FFF2-40B4-BE49-F238E27FC236}">
                <a16:creationId xmlns:a16="http://schemas.microsoft.com/office/drawing/2014/main" id="{B28F7CCF-0E7D-4938-BD5F-3DF029337886}"/>
              </a:ext>
            </a:extLst>
          </p:cNvPr>
          <p:cNvSpPr txBox="1"/>
          <p:nvPr/>
        </p:nvSpPr>
        <p:spPr>
          <a:xfrm>
            <a:off x="1488434" y="2039912"/>
            <a:ext cx="9144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Matters requiring disclosure of COI </a:t>
            </a:r>
          </a:p>
          <a:p>
            <a:pPr algn="ctr"/>
            <a:r>
              <a:rPr lang="en-US" altLang="ja-JP" sz="2800" dirty="0">
                <a:ea typeface="Arial Unicode MS" panose="020B0604020202020204" pitchFamily="50" charset="-128"/>
                <a:cs typeface="Arial Unicode MS" panose="020B0604020202020204" pitchFamily="50" charset="-128"/>
              </a:rPr>
              <a:t>with regard to the presentation are as follows: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44D63B3D-7EFC-4232-9ABE-0DB906474F9E}"/>
              </a:ext>
            </a:extLst>
          </p:cNvPr>
          <p:cNvSpPr txBox="1"/>
          <p:nvPr/>
        </p:nvSpPr>
        <p:spPr>
          <a:xfrm>
            <a:off x="5581984" y="5997037"/>
            <a:ext cx="6096000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altLang="ja-JP" b="1" dirty="0">
                <a:solidFill>
                  <a:srgbClr val="0070C0"/>
                </a:solidFill>
              </a:rPr>
              <a:t>Contact Email for Inquiries: </a:t>
            </a:r>
            <a:endParaRPr lang="en-US" altLang="ja-JP" sz="1800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65254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>
            <a:extLst>
              <a:ext uri="{FF2B5EF4-FFF2-40B4-BE49-F238E27FC236}">
                <a16:creationId xmlns:a16="http://schemas.microsoft.com/office/drawing/2014/main" id="{F2C969FC-82F0-4864-AF04-472876D46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80" y="227806"/>
            <a:ext cx="7369668" cy="754378"/>
          </a:xfrm>
        </p:spPr>
        <p:txBody>
          <a:bodyPr/>
          <a:lstStyle/>
          <a:p>
            <a:endParaRPr lang="ko-KR" altLang="en-US"/>
          </a:p>
        </p:txBody>
      </p:sp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E2AD9E18-61A7-4E49-BE52-A8D347DE51F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393541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20E2D678-33A2-4A7F-B138-0FAD954DA28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E8522C41-AB3D-41AE-A738-E39FBD9A3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80" y="227806"/>
            <a:ext cx="7369668" cy="754378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1764155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텍스트 개체 틀 2">
            <a:extLst>
              <a:ext uri="{FF2B5EF4-FFF2-40B4-BE49-F238E27FC236}">
                <a16:creationId xmlns:a16="http://schemas.microsoft.com/office/drawing/2014/main" id="{95B46C7A-200E-42C1-AC43-9FB1C872C4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제목 1">
            <a:extLst>
              <a:ext uri="{FF2B5EF4-FFF2-40B4-BE49-F238E27FC236}">
                <a16:creationId xmlns:a16="http://schemas.microsoft.com/office/drawing/2014/main" id="{DB017F34-7DB4-4C4E-AE3A-A60EC52C63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80" y="227806"/>
            <a:ext cx="7369668" cy="754378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1895607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텍스트 개체 틀 4">
            <a:extLst>
              <a:ext uri="{FF2B5EF4-FFF2-40B4-BE49-F238E27FC236}">
                <a16:creationId xmlns:a16="http://schemas.microsoft.com/office/drawing/2014/main" id="{C5AA163F-9B68-444D-8FC0-F83DD15B974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제목 1">
            <a:extLst>
              <a:ext uri="{FF2B5EF4-FFF2-40B4-BE49-F238E27FC236}">
                <a16:creationId xmlns:a16="http://schemas.microsoft.com/office/drawing/2014/main" id="{23EE035B-8411-4BA0-AB92-D3B84261DF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3980" y="227806"/>
            <a:ext cx="7369668" cy="754378"/>
          </a:xfrm>
        </p:spPr>
        <p:txBody>
          <a:bodyPr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9658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사용자 지정 5">
      <a:majorFont>
        <a:latin typeface="Arial"/>
        <a:ea typeface="나눔고딕"/>
        <a:cs typeface=""/>
      </a:majorFont>
      <a:minorFont>
        <a:latin typeface="Arial"/>
        <a:ea typeface="나눔고딕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79</Words>
  <Application>Microsoft Office PowerPoint</Application>
  <PresentationFormat>와이드스크린</PresentationFormat>
  <Paragraphs>11</Paragraphs>
  <Slides>6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11" baseType="lpstr">
      <vt:lpstr>Arial Unicode MS</vt:lpstr>
      <vt:lpstr>나눔고딕</vt:lpstr>
      <vt:lpstr>맑은 고딕</vt:lpstr>
      <vt:lpstr>Arial</vt:lpstr>
      <vt:lpstr>Office 테마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  <vt:lpstr>PowerPoint 프레젠테이션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김 송이</dc:creator>
  <cp:lastModifiedBy>승우 박</cp:lastModifiedBy>
  <cp:revision>40</cp:revision>
  <dcterms:created xsi:type="dcterms:W3CDTF">2021-07-14T04:46:56Z</dcterms:created>
  <dcterms:modified xsi:type="dcterms:W3CDTF">2025-08-20T23:20:16Z</dcterms:modified>
</cp:coreProperties>
</file>